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"/>
  </p:notesMasterIdLst>
  <p:handoutMasterIdLst>
    <p:handoutMasterId r:id="rId8"/>
  </p:handoutMasterIdLst>
  <p:sldIdLst>
    <p:sldId id="269" r:id="rId2"/>
    <p:sldId id="270" r:id="rId3"/>
    <p:sldId id="271" r:id="rId4"/>
    <p:sldId id="267" r:id="rId5"/>
    <p:sldId id="268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FFD3"/>
    <a:srgbClr val="21FF85"/>
    <a:srgbClr val="FFFFD5"/>
    <a:srgbClr val="FFFF65"/>
    <a:srgbClr val="FFCDCD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46B1A-647D-4F07-9E02-FC92BFB19400}" v="8" dt="2018-08-28T17:17:07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0" autoAdjust="0"/>
    <p:restoredTop sz="94631"/>
  </p:normalViewPr>
  <p:slideViewPr>
    <p:cSldViewPr>
      <p:cViewPr varScale="1">
        <p:scale>
          <a:sx n="82" d="100"/>
          <a:sy n="82" d="100"/>
        </p:scale>
        <p:origin x="176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 Pławiak" userId="748a2e30-be44-4739-900a-fbddd48f303b" providerId="ADAL" clId="{57346B1A-647D-4F07-9E02-FC92BFB19400}"/>
    <pc:docChg chg="modSld modMainMaster">
      <pc:chgData name="Paweł Pławiak" userId="748a2e30-be44-4739-900a-fbddd48f303b" providerId="ADAL" clId="{57346B1A-647D-4F07-9E02-FC92BFB19400}" dt="2018-08-28T17:17:07.232" v="7" actId="5793"/>
      <pc:docMkLst>
        <pc:docMk/>
      </pc:docMkLst>
      <pc:sldChg chg="modSp">
        <pc:chgData name="Paweł Pławiak" userId="748a2e30-be44-4739-900a-fbddd48f303b" providerId="ADAL" clId="{57346B1A-647D-4F07-9E02-FC92BFB19400}" dt="2018-08-28T17:16:09.593" v="1" actId="5793"/>
        <pc:sldMkLst>
          <pc:docMk/>
          <pc:sldMk cId="2213037383" sldId="269"/>
        </pc:sldMkLst>
        <pc:spChg chg="mod">
          <ac:chgData name="Paweł Pławiak" userId="748a2e30-be44-4739-900a-fbddd48f303b" providerId="ADAL" clId="{57346B1A-647D-4F07-9E02-FC92BFB19400}" dt="2018-08-28T17:16:06.166" v="0" actId="5793"/>
          <ac:spMkLst>
            <pc:docMk/>
            <pc:sldMk cId="2213037383" sldId="269"/>
            <ac:spMk id="8" creationId="{6BAF05CC-922A-417A-9860-57B99275D2B6}"/>
          </ac:spMkLst>
        </pc:spChg>
        <pc:spChg chg="mod">
          <ac:chgData name="Paweł Pławiak" userId="748a2e30-be44-4739-900a-fbddd48f303b" providerId="ADAL" clId="{57346B1A-647D-4F07-9E02-FC92BFB19400}" dt="2018-08-28T17:16:09.593" v="1" actId="5793"/>
          <ac:spMkLst>
            <pc:docMk/>
            <pc:sldMk cId="2213037383" sldId="269"/>
            <ac:spMk id="9" creationId="{904779F2-5279-42D0-92F3-6683DC525662}"/>
          </ac:spMkLst>
        </pc:spChg>
      </pc:sldChg>
      <pc:sldChg chg="modSp">
        <pc:chgData name="Paweł Pławiak" userId="748a2e30-be44-4739-900a-fbddd48f303b" providerId="ADAL" clId="{57346B1A-647D-4F07-9E02-FC92BFB19400}" dt="2018-08-28T17:16:56.656" v="5" actId="5793"/>
        <pc:sldMkLst>
          <pc:docMk/>
          <pc:sldMk cId="4057327835" sldId="271"/>
        </pc:sldMkLst>
        <pc:spChg chg="mod">
          <ac:chgData name="Paweł Pławiak" userId="748a2e30-be44-4739-900a-fbddd48f303b" providerId="ADAL" clId="{57346B1A-647D-4F07-9E02-FC92BFB19400}" dt="2018-08-28T17:16:56.656" v="5" actId="5793"/>
          <ac:spMkLst>
            <pc:docMk/>
            <pc:sldMk cId="4057327835" sldId="271"/>
            <ac:spMk id="6" creationId="{0413097B-F591-4045-94CA-D00BCA9B3413}"/>
          </ac:spMkLst>
        </pc:spChg>
        <pc:spChg chg="mod">
          <ac:chgData name="Paweł Pławiak" userId="748a2e30-be44-4739-900a-fbddd48f303b" providerId="ADAL" clId="{57346B1A-647D-4F07-9E02-FC92BFB19400}" dt="2018-08-28T17:16:52.470" v="4" actId="5793"/>
          <ac:spMkLst>
            <pc:docMk/>
            <pc:sldMk cId="4057327835" sldId="271"/>
            <ac:spMk id="7" creationId="{7E36A356-10B7-4BAB-8CC5-FD81C4E70014}"/>
          </ac:spMkLst>
        </pc:spChg>
      </pc:sldChg>
      <pc:sldMasterChg chg="modSldLayout">
        <pc:chgData name="Paweł Pławiak" userId="748a2e30-be44-4739-900a-fbddd48f303b" providerId="ADAL" clId="{57346B1A-647D-4F07-9E02-FC92BFB19400}" dt="2018-08-28T17:17:07.232" v="7" actId="5793"/>
        <pc:sldMasterMkLst>
          <pc:docMk/>
          <pc:sldMasterMk cId="4250681027" sldId="2147483690"/>
        </pc:sldMasterMkLst>
        <pc:sldLayoutChg chg="modSp">
          <pc:chgData name="Paweł Pławiak" userId="748a2e30-be44-4739-900a-fbddd48f303b" providerId="ADAL" clId="{57346B1A-647D-4F07-9E02-FC92BFB19400}" dt="2018-08-28T17:16:20.556" v="3" actId="5793"/>
          <pc:sldLayoutMkLst>
            <pc:docMk/>
            <pc:sldMasterMk cId="4250681027" sldId="2147483690"/>
            <pc:sldLayoutMk cId="890461992" sldId="2147483691"/>
          </pc:sldLayoutMkLst>
          <pc:spChg chg="mod">
            <ac:chgData name="Paweł Pławiak" userId="748a2e30-be44-4739-900a-fbddd48f303b" providerId="ADAL" clId="{57346B1A-647D-4F07-9E02-FC92BFB19400}" dt="2018-08-28T17:16:19.098" v="2" actId="5793"/>
            <ac:spMkLst>
              <pc:docMk/>
              <pc:sldMasterMk cId="4250681027" sldId="2147483690"/>
              <pc:sldLayoutMk cId="890461992" sldId="2147483691"/>
              <ac:spMk id="5" creationId="{2E633537-5C51-4D65-ADED-5A4D81C8A724}"/>
            </ac:spMkLst>
          </pc:spChg>
          <pc:spChg chg="mod">
            <ac:chgData name="Paweł Pławiak" userId="748a2e30-be44-4739-900a-fbddd48f303b" providerId="ADAL" clId="{57346B1A-647D-4F07-9E02-FC92BFB19400}" dt="2018-08-28T17:16:20.556" v="3" actId="5793"/>
            <ac:spMkLst>
              <pc:docMk/>
              <pc:sldMasterMk cId="4250681027" sldId="2147483690"/>
              <pc:sldLayoutMk cId="890461992" sldId="2147483691"/>
              <ac:spMk id="6" creationId="{2021E1A3-E82D-4963-9DD9-DFA8C0E85D4A}"/>
            </ac:spMkLst>
          </pc:spChg>
        </pc:sldLayoutChg>
        <pc:sldLayoutChg chg="modSp">
          <pc:chgData name="Paweł Pławiak" userId="748a2e30-be44-4739-900a-fbddd48f303b" providerId="ADAL" clId="{57346B1A-647D-4F07-9E02-FC92BFB19400}" dt="2018-08-28T17:17:07.232" v="7" actId="5793"/>
          <pc:sldLayoutMkLst>
            <pc:docMk/>
            <pc:sldMasterMk cId="4250681027" sldId="2147483690"/>
            <pc:sldLayoutMk cId="1792375452" sldId="2147483693"/>
          </pc:sldLayoutMkLst>
          <pc:spChg chg="mod">
            <ac:chgData name="Paweł Pławiak" userId="748a2e30-be44-4739-900a-fbddd48f303b" providerId="ADAL" clId="{57346B1A-647D-4F07-9E02-FC92BFB19400}" dt="2018-08-28T17:17:07.232" v="7" actId="5793"/>
            <ac:spMkLst>
              <pc:docMk/>
              <pc:sldMasterMk cId="4250681027" sldId="2147483690"/>
              <pc:sldLayoutMk cId="1792375452" sldId="2147483693"/>
              <ac:spMk id="5" creationId="{B1F63193-18B7-4F01-919D-08E627C5E273}"/>
            </ac:spMkLst>
          </pc:spChg>
          <pc:spChg chg="mod">
            <ac:chgData name="Paweł Pławiak" userId="748a2e30-be44-4739-900a-fbddd48f303b" providerId="ADAL" clId="{57346B1A-647D-4F07-9E02-FC92BFB19400}" dt="2018-08-28T17:17:05.075" v="6" actId="5793"/>
            <ac:spMkLst>
              <pc:docMk/>
              <pc:sldMasterMk cId="4250681027" sldId="2147483690"/>
              <pc:sldLayoutMk cId="1792375452" sldId="2147483693"/>
              <ac:spMk id="6" creationId="{03A67E8D-D909-4A4C-816F-9345F3BB0A13}"/>
            </ac:spMkLst>
          </pc:spChg>
        </pc:sldLayoutChg>
      </pc:sldMasterChg>
    </pc:docChg>
  </pc:docChgLst>
  <pc:docChgLst>
    <pc:chgData name="Paweł Pławiak" userId="748a2e30-be44-4739-900a-fbddd48f303b" providerId="ADAL" clId="{ACAD871C-E3C3-4CAF-9445-A3D2C87A258A}"/>
    <pc:docChg chg="undo custSel addSld delSld modSld sldOrd delMainMaster modMainMaster">
      <pc:chgData name="Paweł Pławiak" userId="748a2e30-be44-4739-900a-fbddd48f303b" providerId="ADAL" clId="{ACAD871C-E3C3-4CAF-9445-A3D2C87A258A}" dt="2018-08-26T14:43:49.056" v="1762"/>
      <pc:docMkLst>
        <pc:docMk/>
      </pc:docMkLst>
      <pc:sldChg chg="add ord">
        <pc:chgData name="Paweł Pławiak" userId="748a2e30-be44-4739-900a-fbddd48f303b" providerId="ADAL" clId="{ACAD871C-E3C3-4CAF-9445-A3D2C87A258A}" dt="2018-08-26T11:29:57.731" v="1090"/>
        <pc:sldMkLst>
          <pc:docMk/>
          <pc:sldMk cId="1506310038" sldId="267"/>
        </pc:sldMkLst>
      </pc:sldChg>
      <pc:sldChg chg="add ord">
        <pc:chgData name="Paweł Pławiak" userId="748a2e30-be44-4739-900a-fbddd48f303b" providerId="ADAL" clId="{ACAD871C-E3C3-4CAF-9445-A3D2C87A258A}" dt="2018-08-26T14:22:25.446" v="1524"/>
        <pc:sldMkLst>
          <pc:docMk/>
          <pc:sldMk cId="539420696" sldId="268"/>
        </pc:sldMkLst>
      </pc:sldChg>
      <pc:sldChg chg="addSp delSp modSp add">
        <pc:chgData name="Paweł Pławiak" userId="748a2e30-be44-4739-900a-fbddd48f303b" providerId="ADAL" clId="{ACAD871C-E3C3-4CAF-9445-A3D2C87A258A}" dt="2018-08-26T14:43:43.820" v="1761"/>
        <pc:sldMkLst>
          <pc:docMk/>
          <pc:sldMk cId="2213037383" sldId="269"/>
        </pc:sldMkLst>
        <pc:spChg chg="add del mod">
          <ac:chgData name="Paweł Pławiak" userId="748a2e30-be44-4739-900a-fbddd48f303b" providerId="ADAL" clId="{ACAD871C-E3C3-4CAF-9445-A3D2C87A258A}" dt="2018-08-26T14:22:54.321" v="1525"/>
          <ac:spMkLst>
            <pc:docMk/>
            <pc:sldMk cId="2213037383" sldId="269"/>
            <ac:spMk id="2" creationId="{356BA9E2-69D9-46CC-8A8D-3D5C621B055D}"/>
          </ac:spMkLst>
        </pc:spChg>
        <pc:spChg chg="add del mod">
          <ac:chgData name="Paweł Pławiak" userId="748a2e30-be44-4739-900a-fbddd48f303b" providerId="ADAL" clId="{ACAD871C-E3C3-4CAF-9445-A3D2C87A258A}" dt="2018-08-26T14:22:54.321" v="1525"/>
          <ac:spMkLst>
            <pc:docMk/>
            <pc:sldMk cId="2213037383" sldId="269"/>
            <ac:spMk id="3" creationId="{F56C8CBC-BE7E-441D-A0ED-6D0B918A9070}"/>
          </ac:spMkLst>
        </pc:spChg>
        <pc:spChg chg="add del mod">
          <ac:chgData name="Paweł Pławiak" userId="748a2e30-be44-4739-900a-fbddd48f303b" providerId="ADAL" clId="{ACAD871C-E3C3-4CAF-9445-A3D2C87A258A}" dt="2018-08-26T14:35:52.559" v="1715"/>
          <ac:spMkLst>
            <pc:docMk/>
            <pc:sldMk cId="2213037383" sldId="269"/>
            <ac:spMk id="4" creationId="{54BB1291-4B4E-4869-AF6C-AFD007A504B3}"/>
          </ac:spMkLst>
        </pc:spChg>
        <pc:spChg chg="add del mod">
          <ac:chgData name="Paweł Pławiak" userId="748a2e30-be44-4739-900a-fbddd48f303b" providerId="ADAL" clId="{ACAD871C-E3C3-4CAF-9445-A3D2C87A258A}" dt="2018-08-26T14:35:52.559" v="1715"/>
          <ac:spMkLst>
            <pc:docMk/>
            <pc:sldMk cId="2213037383" sldId="269"/>
            <ac:spMk id="5" creationId="{CF0F1FD6-998E-4DC1-BF3F-1EAA2071A44A}"/>
          </ac:spMkLst>
        </pc:spChg>
        <pc:spChg chg="add del mod">
          <ac:chgData name="Paweł Pławiak" userId="748a2e30-be44-4739-900a-fbddd48f303b" providerId="ADAL" clId="{ACAD871C-E3C3-4CAF-9445-A3D2C87A258A}" dt="2018-08-26T14:43:43.820" v="1761"/>
          <ac:spMkLst>
            <pc:docMk/>
            <pc:sldMk cId="2213037383" sldId="269"/>
            <ac:spMk id="6" creationId="{0901C87A-A8E6-47AB-8087-47BCB95BAD9C}"/>
          </ac:spMkLst>
        </pc:spChg>
        <pc:spChg chg="add del mod">
          <ac:chgData name="Paweł Pławiak" userId="748a2e30-be44-4739-900a-fbddd48f303b" providerId="ADAL" clId="{ACAD871C-E3C3-4CAF-9445-A3D2C87A258A}" dt="2018-08-26T14:43:43.820" v="1761"/>
          <ac:spMkLst>
            <pc:docMk/>
            <pc:sldMk cId="2213037383" sldId="269"/>
            <ac:spMk id="7" creationId="{96CFA275-3E92-4DCC-B65C-C78BF90341CE}"/>
          </ac:spMkLst>
        </pc:spChg>
        <pc:spChg chg="add mod">
          <ac:chgData name="Paweł Pławiak" userId="748a2e30-be44-4739-900a-fbddd48f303b" providerId="ADAL" clId="{ACAD871C-E3C3-4CAF-9445-A3D2C87A258A}" dt="2018-08-26T14:43:43.820" v="1761"/>
          <ac:spMkLst>
            <pc:docMk/>
            <pc:sldMk cId="2213037383" sldId="269"/>
            <ac:spMk id="8" creationId="{6BAF05CC-922A-417A-9860-57B99275D2B6}"/>
          </ac:spMkLst>
        </pc:spChg>
        <pc:spChg chg="add mod">
          <ac:chgData name="Paweł Pławiak" userId="748a2e30-be44-4739-900a-fbddd48f303b" providerId="ADAL" clId="{ACAD871C-E3C3-4CAF-9445-A3D2C87A258A}" dt="2018-08-26T14:43:43.820" v="1761"/>
          <ac:spMkLst>
            <pc:docMk/>
            <pc:sldMk cId="2213037383" sldId="269"/>
            <ac:spMk id="9" creationId="{904779F2-5279-42D0-92F3-6683DC525662}"/>
          </ac:spMkLst>
        </pc:spChg>
      </pc:sldChg>
      <pc:sldChg chg="add ord">
        <pc:chgData name="Paweł Pławiak" userId="748a2e30-be44-4739-900a-fbddd48f303b" providerId="ADAL" clId="{ACAD871C-E3C3-4CAF-9445-A3D2C87A258A}" dt="2018-08-26T14:22:08.973" v="1523"/>
        <pc:sldMkLst>
          <pc:docMk/>
          <pc:sldMk cId="3651399027" sldId="270"/>
        </pc:sldMkLst>
      </pc:sldChg>
      <pc:sldChg chg="addSp delSp modSp add">
        <pc:chgData name="Paweł Pławiak" userId="748a2e30-be44-4739-900a-fbddd48f303b" providerId="ADAL" clId="{ACAD871C-E3C3-4CAF-9445-A3D2C87A258A}" dt="2018-08-26T14:43:49.056" v="1762"/>
        <pc:sldMkLst>
          <pc:docMk/>
          <pc:sldMk cId="4057327835" sldId="271"/>
        </pc:sldMkLst>
        <pc:spChg chg="add del mod">
          <ac:chgData name="Paweł Pławiak" userId="748a2e30-be44-4739-900a-fbddd48f303b" providerId="ADAL" clId="{ACAD871C-E3C3-4CAF-9445-A3D2C87A258A}" dt="2018-08-26T14:29:25.298" v="1597"/>
          <ac:spMkLst>
            <pc:docMk/>
            <pc:sldMk cId="4057327835" sldId="271"/>
            <ac:spMk id="2" creationId="{254D66F3-5919-4676-AA3E-B0783FB85D17}"/>
          </ac:spMkLst>
        </pc:spChg>
        <pc:spChg chg="add del mod">
          <ac:chgData name="Paweł Pławiak" userId="748a2e30-be44-4739-900a-fbddd48f303b" providerId="ADAL" clId="{ACAD871C-E3C3-4CAF-9445-A3D2C87A258A}" dt="2018-08-26T14:30:33.740" v="1688"/>
          <ac:spMkLst>
            <pc:docMk/>
            <pc:sldMk cId="4057327835" sldId="271"/>
            <ac:spMk id="3" creationId="{347E7A96-59F7-45EB-A705-DED39B340203}"/>
          </ac:spMkLst>
        </pc:spChg>
        <pc:spChg chg="add del mod">
          <ac:chgData name="Paweł Pławiak" userId="748a2e30-be44-4739-900a-fbddd48f303b" providerId="ADAL" clId="{ACAD871C-E3C3-4CAF-9445-A3D2C87A258A}" dt="2018-08-26T14:43:49.056" v="1762"/>
          <ac:spMkLst>
            <pc:docMk/>
            <pc:sldMk cId="4057327835" sldId="271"/>
            <ac:spMk id="4" creationId="{C6A1E61B-DD06-463D-BD3B-2650C10E2D3C}"/>
          </ac:spMkLst>
        </pc:spChg>
        <pc:spChg chg="add del mod">
          <ac:chgData name="Paweł Pławiak" userId="748a2e30-be44-4739-900a-fbddd48f303b" providerId="ADAL" clId="{ACAD871C-E3C3-4CAF-9445-A3D2C87A258A}" dt="2018-08-26T14:43:49.056" v="1762"/>
          <ac:spMkLst>
            <pc:docMk/>
            <pc:sldMk cId="4057327835" sldId="271"/>
            <ac:spMk id="5" creationId="{103CA1BA-A0AB-47B9-8FDD-D1026192B428}"/>
          </ac:spMkLst>
        </pc:spChg>
        <pc:spChg chg="add mod">
          <ac:chgData name="Paweł Pławiak" userId="748a2e30-be44-4739-900a-fbddd48f303b" providerId="ADAL" clId="{ACAD871C-E3C3-4CAF-9445-A3D2C87A258A}" dt="2018-08-26T14:43:49.056" v="1762"/>
          <ac:spMkLst>
            <pc:docMk/>
            <pc:sldMk cId="4057327835" sldId="271"/>
            <ac:spMk id="6" creationId="{0413097B-F591-4045-94CA-D00BCA9B3413}"/>
          </ac:spMkLst>
        </pc:spChg>
        <pc:spChg chg="add mod">
          <ac:chgData name="Paweł Pławiak" userId="748a2e30-be44-4739-900a-fbddd48f303b" providerId="ADAL" clId="{ACAD871C-E3C3-4CAF-9445-A3D2C87A258A}" dt="2018-08-26T14:43:49.056" v="1762"/>
          <ac:spMkLst>
            <pc:docMk/>
            <pc:sldMk cId="4057327835" sldId="271"/>
            <ac:spMk id="7" creationId="{7E36A356-10B7-4BAB-8CC5-FD81C4E70014}"/>
          </ac:spMkLst>
        </pc:spChg>
      </pc:sldChg>
      <pc:sldMasterChg chg="addSp delSp modSp delSldLayout modSldLayout">
        <pc:chgData name="Paweł Pławiak" userId="748a2e30-be44-4739-900a-fbddd48f303b" providerId="ADAL" clId="{ACAD871C-E3C3-4CAF-9445-A3D2C87A258A}" dt="2018-08-26T14:42:37.894" v="1760" actId="2696"/>
        <pc:sldMasterMkLst>
          <pc:docMk/>
          <pc:sldMasterMk cId="4250681027" sldId="2147483690"/>
        </pc:sldMasterMkLst>
        <pc:spChg chg="add del mod">
          <ac:chgData name="Paweł Pławiak" userId="748a2e30-be44-4739-900a-fbddd48f303b" providerId="ADAL" clId="{ACAD871C-E3C3-4CAF-9445-A3D2C87A258A}" dt="2018-08-26T14:38:35.133" v="1730" actId="478"/>
          <ac:spMkLst>
            <pc:docMk/>
            <pc:sldMasterMk cId="4250681027" sldId="2147483690"/>
            <ac:spMk id="2" creationId="{DA6E5BFD-DE04-457F-8D73-FE60A5FB333E}"/>
          </ac:spMkLst>
        </pc:spChg>
        <pc:spChg chg="add del mod">
          <ac:chgData name="Paweł Pławiak" userId="748a2e30-be44-4739-900a-fbddd48f303b" providerId="ADAL" clId="{ACAD871C-E3C3-4CAF-9445-A3D2C87A258A}" dt="2018-08-26T14:38:35.133" v="1730" actId="478"/>
          <ac:spMkLst>
            <pc:docMk/>
            <pc:sldMasterMk cId="4250681027" sldId="2147483690"/>
            <ac:spMk id="3" creationId="{2C4EFBDE-851B-4C5C-97D8-1B8A0E1FC1E0}"/>
          </ac:spMkLst>
        </pc:spChg>
        <pc:spChg chg="add del mod">
          <ac:chgData name="Paweł Pławiak" userId="748a2e30-be44-4739-900a-fbddd48f303b" providerId="ADAL" clId="{ACAD871C-E3C3-4CAF-9445-A3D2C87A258A}" dt="2018-08-26T14:38:35.133" v="1730" actId="478"/>
          <ac:spMkLst>
            <pc:docMk/>
            <pc:sldMasterMk cId="4250681027" sldId="2147483690"/>
            <ac:spMk id="4" creationId="{79C68700-64B7-4037-A592-A42184786BFF}"/>
          </ac:spMkLst>
        </pc:spChg>
        <pc:spChg chg="add del mod">
          <ac:chgData name="Paweł Pławiak" userId="748a2e30-be44-4739-900a-fbddd48f303b" providerId="ADAL" clId="{ACAD871C-E3C3-4CAF-9445-A3D2C87A258A}" dt="2018-08-26T14:38:35.133" v="1730" actId="478"/>
          <ac:spMkLst>
            <pc:docMk/>
            <pc:sldMasterMk cId="4250681027" sldId="2147483690"/>
            <ac:spMk id="5" creationId="{60BCE14C-4C3A-42BD-9BF4-7737F2478D23}"/>
          </ac:spMkLst>
        </pc:spChg>
        <pc:spChg chg="add del mod">
          <ac:chgData name="Paweł Pławiak" userId="748a2e30-be44-4739-900a-fbddd48f303b" providerId="ADAL" clId="{ACAD871C-E3C3-4CAF-9445-A3D2C87A258A}" dt="2018-08-26T14:38:35.133" v="1730" actId="478"/>
          <ac:spMkLst>
            <pc:docMk/>
            <pc:sldMasterMk cId="4250681027" sldId="2147483690"/>
            <ac:spMk id="6" creationId="{F69CD402-FBA5-44E2-8CD6-D10B52C93628}"/>
          </ac:spMkLst>
        </pc:spChg>
        <pc:sldLayoutChg chg="addSp">
          <pc:chgData name="Paweł Pławiak" userId="748a2e30-be44-4739-900a-fbddd48f303b" providerId="ADAL" clId="{ACAD871C-E3C3-4CAF-9445-A3D2C87A258A}" dt="2018-08-26T14:42:16.315" v="1753"/>
          <pc:sldLayoutMkLst>
            <pc:docMk/>
            <pc:sldMasterMk cId="4250681027" sldId="2147483690"/>
            <pc:sldLayoutMk cId="375528536" sldId="2147483696"/>
          </pc:sldLayoutMkLst>
          <pc:spChg chg="add">
            <ac:chgData name="Paweł Pławiak" userId="748a2e30-be44-4739-900a-fbddd48f303b" providerId="ADAL" clId="{ACAD871C-E3C3-4CAF-9445-A3D2C87A258A}" dt="2018-08-26T14:42:16.315" v="1753"/>
            <ac:spMkLst>
              <pc:docMk/>
              <pc:sldMasterMk cId="4250681027" sldId="2147483690"/>
              <pc:sldLayoutMk cId="375528536" sldId="2147483696"/>
              <ac:spMk id="3" creationId="{F254543B-C7D1-4C9B-B0ED-7D94DB257C84}"/>
            </ac:spMkLst>
          </pc:spChg>
          <pc:grpChg chg="add">
            <ac:chgData name="Paweł Pławiak" userId="748a2e30-be44-4739-900a-fbddd48f303b" providerId="ADAL" clId="{ACAD871C-E3C3-4CAF-9445-A3D2C87A258A}" dt="2018-08-26T14:42:16.315" v="1753"/>
            <ac:grpSpMkLst>
              <pc:docMk/>
              <pc:sldMasterMk cId="4250681027" sldId="2147483690"/>
              <pc:sldLayoutMk cId="375528536" sldId="2147483696"/>
              <ac:grpSpMk id="4" creationId="{28B19863-1FDD-4236-82DE-3816F5B837AB}"/>
            </ac:grpSpMkLst>
          </pc:grpChg>
          <pc:grpChg chg="add">
            <ac:chgData name="Paweł Pławiak" userId="748a2e30-be44-4739-900a-fbddd48f303b" providerId="ADAL" clId="{ACAD871C-E3C3-4CAF-9445-A3D2C87A258A}" dt="2018-08-26T14:42:16.315" v="1753"/>
            <ac:grpSpMkLst>
              <pc:docMk/>
              <pc:sldMasterMk cId="4250681027" sldId="2147483690"/>
              <pc:sldLayoutMk cId="375528536" sldId="2147483696"/>
              <ac:grpSpMk id="11" creationId="{BE8932B6-CC98-40F2-A58B-C8F74A67DF9A}"/>
            </ac:grpSpMkLst>
          </pc:grpChg>
          <pc:grpChg chg="add">
            <ac:chgData name="Paweł Pławiak" userId="748a2e30-be44-4739-900a-fbddd48f303b" providerId="ADAL" clId="{ACAD871C-E3C3-4CAF-9445-A3D2C87A258A}" dt="2018-08-26T14:42:16.315" v="1753"/>
            <ac:grpSpMkLst>
              <pc:docMk/>
              <pc:sldMasterMk cId="4250681027" sldId="2147483690"/>
              <pc:sldLayoutMk cId="375528536" sldId="2147483696"/>
              <ac:grpSpMk id="17" creationId="{154BE852-DB92-4D74-804A-3F61B20C7C48}"/>
            </ac:grpSpMkLst>
          </pc:grpChg>
          <pc:grpChg chg="add">
            <ac:chgData name="Paweł Pławiak" userId="748a2e30-be44-4739-900a-fbddd48f303b" providerId="ADAL" clId="{ACAD871C-E3C3-4CAF-9445-A3D2C87A258A}" dt="2018-08-26T14:42:16.315" v="1753"/>
            <ac:grpSpMkLst>
              <pc:docMk/>
              <pc:sldMasterMk cId="4250681027" sldId="2147483690"/>
              <pc:sldLayoutMk cId="375528536" sldId="2147483696"/>
              <ac:grpSpMk id="23" creationId="{8EE49610-CEEA-43F1-985C-0EF6AE51D996}"/>
            </ac:grpSpMkLst>
          </pc:grpChg>
          <pc:picChg chg="add">
            <ac:chgData name="Paweł Pławiak" userId="748a2e30-be44-4739-900a-fbddd48f303b" providerId="ADAL" clId="{ACAD871C-E3C3-4CAF-9445-A3D2C87A258A}" dt="2018-08-26T14:42:16.315" v="1753"/>
            <ac:picMkLst>
              <pc:docMk/>
              <pc:sldMasterMk cId="4250681027" sldId="2147483690"/>
              <pc:sldLayoutMk cId="375528536" sldId="2147483696"/>
              <ac:picMk id="30" creationId="{3F787A02-80E1-4EBD-A4B1-750C7F6A6FCF}"/>
            </ac:picMkLst>
          </pc:picChg>
          <pc:picChg chg="add">
            <ac:chgData name="Paweł Pławiak" userId="748a2e30-be44-4739-900a-fbddd48f303b" providerId="ADAL" clId="{ACAD871C-E3C3-4CAF-9445-A3D2C87A258A}" dt="2018-08-26T14:42:16.315" v="1753"/>
            <ac:picMkLst>
              <pc:docMk/>
              <pc:sldMasterMk cId="4250681027" sldId="2147483690"/>
              <pc:sldLayoutMk cId="375528536" sldId="2147483696"/>
              <ac:picMk id="31" creationId="{BFCFCD27-EE44-4EE2-B0C2-D258BD6B19BA}"/>
            </ac:picMkLst>
          </pc:picChg>
        </pc:sldLayoutChg>
        <pc:sldLayoutChg chg="addSp">
          <pc:chgData name="Paweł Pławiak" userId="748a2e30-be44-4739-900a-fbddd48f303b" providerId="ADAL" clId="{ACAD871C-E3C3-4CAF-9445-A3D2C87A258A}" dt="2018-08-26T14:42:30.926" v="1756"/>
          <pc:sldLayoutMkLst>
            <pc:docMk/>
            <pc:sldMasterMk cId="4250681027" sldId="2147483690"/>
            <pc:sldLayoutMk cId="429574754" sldId="2147483697"/>
          </pc:sldLayoutMkLst>
          <pc:spChg chg="add">
            <ac:chgData name="Paweł Pławiak" userId="748a2e30-be44-4739-900a-fbddd48f303b" providerId="ADAL" clId="{ACAD871C-E3C3-4CAF-9445-A3D2C87A258A}" dt="2018-08-26T14:42:30.926" v="1756"/>
            <ac:spMkLst>
              <pc:docMk/>
              <pc:sldMasterMk cId="4250681027" sldId="2147483690"/>
              <pc:sldLayoutMk cId="429574754" sldId="2147483697"/>
              <ac:spMk id="3" creationId="{C4BBA757-3ED1-4318-B684-2D29F5CB3F56}"/>
            </ac:spMkLst>
          </pc:spChg>
          <pc:spChg chg="add">
            <ac:chgData name="Paweł Pławiak" userId="748a2e30-be44-4739-900a-fbddd48f303b" providerId="ADAL" clId="{ACAD871C-E3C3-4CAF-9445-A3D2C87A258A}" dt="2018-08-26T14:42:30.926" v="1756"/>
            <ac:spMkLst>
              <pc:docMk/>
              <pc:sldMasterMk cId="4250681027" sldId="2147483690"/>
              <pc:sldLayoutMk cId="429574754" sldId="2147483697"/>
              <ac:spMk id="4" creationId="{209EA74D-6599-4079-B41C-D6882B2280E0}"/>
            </ac:spMkLst>
          </pc:spChg>
          <pc:spChg chg="add">
            <ac:chgData name="Paweł Pławiak" userId="748a2e30-be44-4739-900a-fbddd48f303b" providerId="ADAL" clId="{ACAD871C-E3C3-4CAF-9445-A3D2C87A258A}" dt="2018-08-26T14:42:30.926" v="1756"/>
            <ac:spMkLst>
              <pc:docMk/>
              <pc:sldMasterMk cId="4250681027" sldId="2147483690"/>
              <pc:sldLayoutMk cId="429574754" sldId="2147483697"/>
              <ac:spMk id="5" creationId="{BFEF0CA8-6AA0-49E5-BD92-49BF4D2FB2F3}"/>
            </ac:spMkLst>
          </pc:spChg>
          <pc:picChg chg="add">
            <ac:chgData name="Paweł Pławiak" userId="748a2e30-be44-4739-900a-fbddd48f303b" providerId="ADAL" clId="{ACAD871C-E3C3-4CAF-9445-A3D2C87A258A}" dt="2018-08-26T14:42:30.926" v="1756"/>
            <ac:picMkLst>
              <pc:docMk/>
              <pc:sldMasterMk cId="4250681027" sldId="2147483690"/>
              <pc:sldLayoutMk cId="429574754" sldId="2147483697"/>
              <ac:picMk id="2" creationId="{B4CA4FCA-6842-4741-AF12-E43B24731AC7}"/>
            </ac:picMkLst>
          </pc:picChg>
        </pc:sldLayoutChg>
        <pc:sldLayoutChg chg="addSp">
          <pc:chgData name="Paweł Pławiak" userId="748a2e30-be44-4739-900a-fbddd48f303b" providerId="ADAL" clId="{ACAD871C-E3C3-4CAF-9445-A3D2C87A258A}" dt="2018-08-26T14:42:36.391" v="1759"/>
          <pc:sldLayoutMkLst>
            <pc:docMk/>
            <pc:sldMasterMk cId="4250681027" sldId="2147483690"/>
            <pc:sldLayoutMk cId="3756401900" sldId="2147483698"/>
          </pc:sldLayoutMkLst>
          <pc:picChg chg="add">
            <ac:chgData name="Paweł Pławiak" userId="748a2e30-be44-4739-900a-fbddd48f303b" providerId="ADAL" clId="{ACAD871C-E3C3-4CAF-9445-A3D2C87A258A}" dt="2018-08-26T14:42:36.391" v="1759"/>
            <ac:picMkLst>
              <pc:docMk/>
              <pc:sldMasterMk cId="4250681027" sldId="2147483690"/>
              <pc:sldLayoutMk cId="3756401900" sldId="2147483698"/>
              <ac:picMk id="2" creationId="{4378D2A2-FA1A-4788-A02D-EA4ED4E1A186}"/>
            </ac:picMkLst>
          </pc:picChg>
        </pc:sldLayoutChg>
      </pc:sldMasterChg>
    </pc:docChg>
  </pc:docChgLst>
  <pc:docChgLst>
    <pc:chgData name="Paweł Pławiak" userId="748a2e30-be44-4739-900a-fbddd48f303b" providerId="ADAL" clId="{3A3BA89E-5EDF-4AE1-84ED-49464E9D152B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B1597-B3DB-445F-BAD9-918BFFF0D303}" type="datetimeFigureOut">
              <a:rPr lang="pl-PL" smtClean="0"/>
              <a:t>17.09.2018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576DC-F9BF-44A7-A5EE-95F3E61298B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10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E99E7-DC86-4EB5-80A9-D856921E4AA2}" type="datetimeFigureOut">
              <a:rPr lang="pl-PL" smtClean="0"/>
              <a:t>17.09.2018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DA023-D64D-46E6-B406-49BFD6D02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486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microsoft.com/office/2007/relationships/hdphoto" Target="../media/hdphoto1.wdp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jpg"/><Relationship Id="rId22" Type="http://schemas.openxmlformats.org/officeDocument/2006/relationships/image" Target="../media/image22.jp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obowiązkowy] Strona tytuł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CC351F-1E84-4F73-8161-3830EC55EC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832"/>
          <a:stretch/>
        </p:blipFill>
        <p:spPr>
          <a:xfrm>
            <a:off x="660" y="0"/>
            <a:ext cx="1219134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33537-5C51-4D65-ADED-5A4D81C8A7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7122" y="3789049"/>
            <a:ext cx="11753533" cy="1872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pl-PL" dirty="0"/>
              <a:t>Tytuł sesji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21E1A3-E82D-4963-9DD9-DFA8C0E85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22" y="5949280"/>
            <a:ext cx="11753533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l-PL" dirty="0"/>
              <a:t>imię i nazwisko | firma | email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A7E80-C59A-4D21-ADDE-EF479D2BC1B1}"/>
              </a:ext>
            </a:extLst>
          </p:cNvPr>
          <p:cNvCxnSpPr>
            <a:cxnSpLocks/>
          </p:cNvCxnSpPr>
          <p:nvPr userDrawn="1"/>
        </p:nvCxnSpPr>
        <p:spPr>
          <a:xfrm>
            <a:off x="247122" y="5805264"/>
            <a:ext cx="117535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46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obowiązkowy] Partnerzy strategicz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A7E80-C59A-4D21-ADDE-EF479D2BC1B1}"/>
              </a:ext>
            </a:extLst>
          </p:cNvPr>
          <p:cNvCxnSpPr>
            <a:cxnSpLocks/>
          </p:cNvCxnSpPr>
          <p:nvPr userDrawn="1"/>
        </p:nvCxnSpPr>
        <p:spPr>
          <a:xfrm>
            <a:off x="247122" y="5805264"/>
            <a:ext cx="117535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254543B-C7D1-4C9B-B0ED-7D94DB257C84}"/>
              </a:ext>
            </a:extLst>
          </p:cNvPr>
          <p:cNvSpPr txBox="1">
            <a:spLocks/>
          </p:cNvSpPr>
          <p:nvPr userDrawn="1"/>
        </p:nvSpPr>
        <p:spPr>
          <a:xfrm>
            <a:off x="0" y="79307"/>
            <a:ext cx="12192000" cy="7783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kern="120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pc="200" baseline="0" dirty="0">
                <a:solidFill>
                  <a:srgbClr val="002060"/>
                </a:solidFill>
              </a:rPr>
              <a:t>PARTNERZY STRATEGICZNI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B19863-1FDD-4236-82DE-3816F5B837AB}"/>
              </a:ext>
            </a:extLst>
          </p:cNvPr>
          <p:cNvGrpSpPr/>
          <p:nvPr userDrawn="1"/>
        </p:nvGrpSpPr>
        <p:grpSpPr>
          <a:xfrm>
            <a:off x="413560" y="2386600"/>
            <a:ext cx="11443080" cy="750002"/>
            <a:chOff x="244481" y="2462369"/>
            <a:chExt cx="11443080" cy="750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6D5FD9-E022-4381-982F-4FC0F7F2EA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381374" y="2482479"/>
              <a:ext cx="1684942" cy="7097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2035F-44A7-4A48-B17D-E93C1195E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71474" y="2476577"/>
              <a:ext cx="2016087" cy="721587"/>
            </a:xfrm>
            <a:prstGeom prst="rect">
              <a:avLst/>
            </a:prstGeom>
          </p:spPr>
        </p:pic>
        <p:pic>
          <p:nvPicPr>
            <p:cNvPr id="7" name="Picture 6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7D1CC9F7-DC0C-48ED-937E-493E275EB3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931" y="2535250"/>
              <a:ext cx="1380287" cy="6042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BD62CB-02FD-4784-A645-EEBAC53F58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990335" y="2623278"/>
              <a:ext cx="1800440" cy="4281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01D676-00E1-45BF-9561-5CFA883E7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9381" b="10073"/>
            <a:stretch/>
          </p:blipFill>
          <p:spPr>
            <a:xfrm>
              <a:off x="244481" y="2462369"/>
              <a:ext cx="2140698" cy="75000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8932B6-CC98-40F2-A58B-C8F74A67DF9A}"/>
              </a:ext>
            </a:extLst>
          </p:cNvPr>
          <p:cNvGrpSpPr/>
          <p:nvPr userDrawn="1"/>
        </p:nvGrpSpPr>
        <p:grpSpPr>
          <a:xfrm>
            <a:off x="515597" y="1196752"/>
            <a:ext cx="11269035" cy="692305"/>
            <a:chOff x="292677" y="1193851"/>
            <a:chExt cx="11269035" cy="6923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FB3A5-5B3D-4187-BB31-CBBD936291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797322" y="1221752"/>
              <a:ext cx="1764390" cy="636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9E6F86-C451-4437-9522-AF678BC07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246" y="1193851"/>
              <a:ext cx="1693042" cy="692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80A5CA-E53D-4E18-9147-ADC1FE613A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748" y="1197237"/>
              <a:ext cx="685532" cy="6855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75B37E-BA9A-48A5-B9BD-1529E3A0F1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77" y="1322398"/>
              <a:ext cx="2386036" cy="4352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3D3A9-8DA6-4B7F-A2DC-9BCDAF8DDF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5092315" y="1237487"/>
              <a:ext cx="1283896" cy="60503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4BE852-DB92-4D74-804A-3F61B20C7C48}"/>
              </a:ext>
            </a:extLst>
          </p:cNvPr>
          <p:cNvGrpSpPr/>
          <p:nvPr userDrawn="1"/>
        </p:nvGrpSpPr>
        <p:grpSpPr>
          <a:xfrm>
            <a:off x="293037" y="3634145"/>
            <a:ext cx="11419587" cy="774203"/>
            <a:chOff x="218398" y="3743114"/>
            <a:chExt cx="11419587" cy="774203"/>
          </a:xfrm>
        </p:grpSpPr>
        <p:pic>
          <p:nvPicPr>
            <p:cNvPr id="18" name="Obraz 21">
              <a:extLst>
                <a:ext uri="{FF2B5EF4-FFF2-40B4-BE49-F238E27FC236}">
                  <a16:creationId xmlns:a16="http://schemas.microsoft.com/office/drawing/2014/main" id="{DABB5BF9-97A0-46BF-8520-D94AF291C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166" y="3867377"/>
              <a:ext cx="1660243" cy="5256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5639E9-C185-4EFF-BA04-22B48B6946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93" b="17041"/>
            <a:stretch/>
          </p:blipFill>
          <p:spPr>
            <a:xfrm>
              <a:off x="7370679" y="3818935"/>
              <a:ext cx="2452804" cy="622560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35C2B87-CBAB-4F94-81E5-4EE2026C2B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145" y="3743114"/>
              <a:ext cx="1979976" cy="77420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D9FEC7-39C6-48D8-9A8C-9F9D10DB0F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25" b="33146"/>
            <a:stretch/>
          </p:blipFill>
          <p:spPr>
            <a:xfrm>
              <a:off x="218398" y="3881323"/>
              <a:ext cx="2534595" cy="4977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C259FFE-5FEB-45F4-A0D4-8E9636201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461" y="3779430"/>
              <a:ext cx="1609524" cy="70157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E49610-CEEA-43F1-985C-0EF6AE51D996}"/>
              </a:ext>
            </a:extLst>
          </p:cNvPr>
          <p:cNvGrpSpPr/>
          <p:nvPr userDrawn="1"/>
        </p:nvGrpSpPr>
        <p:grpSpPr>
          <a:xfrm>
            <a:off x="244481" y="4905890"/>
            <a:ext cx="11729120" cy="761160"/>
            <a:chOff x="244481" y="4902989"/>
            <a:chExt cx="11729120" cy="761160"/>
          </a:xfrm>
        </p:grpSpPr>
        <p:pic>
          <p:nvPicPr>
            <p:cNvPr id="24" name="Picture 23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046BF5A0-2E49-449E-8279-86851871F3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461" y="4995689"/>
              <a:ext cx="1945140" cy="5757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C9F42F-9D49-46B5-A321-41E82DB083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633" y="5111018"/>
              <a:ext cx="2033077" cy="34510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1D74D9-CBBC-4D61-92F0-3DC3B404E4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3" b="13250"/>
            <a:stretch/>
          </p:blipFill>
          <p:spPr>
            <a:xfrm>
              <a:off x="4706591" y="4988608"/>
              <a:ext cx="2253119" cy="589922"/>
            </a:xfrm>
            <a:prstGeom prst="rect">
              <a:avLst/>
            </a:prstGeom>
          </p:spPr>
        </p:pic>
        <p:pic>
          <p:nvPicPr>
            <p:cNvPr id="27" name="Picture 2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1898C7AD-74AD-4B85-9D60-3D896CF055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101" y="4902989"/>
              <a:ext cx="765293" cy="7611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647B00-9D16-4F16-8AB5-056860FBF8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81" y="4949892"/>
              <a:ext cx="1521707" cy="667354"/>
            </a:xfrm>
            <a:prstGeom prst="rect">
              <a:avLst/>
            </a:prstGeom>
          </p:spPr>
        </p:pic>
        <p:pic>
          <p:nvPicPr>
            <p:cNvPr id="29" name="Picture 28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762369BB-C902-4A52-8A19-7E97AD11F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8121" y="5032166"/>
              <a:ext cx="1591158" cy="50280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F787A02-80E1-4EBD-A4B1-750C7F6A6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t="82757" b="14587"/>
          <a:stretch/>
        </p:blipFill>
        <p:spPr>
          <a:xfrm>
            <a:off x="0" y="6237312"/>
            <a:ext cx="12192000" cy="457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CFCD27-EE44-4EE2-B0C2-D258BD6B19BA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441721" y="6302806"/>
            <a:ext cx="1308559" cy="5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wzorcowy prezenta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04385-96B1-4C5A-9824-82665B6FA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t="82757" b="14587"/>
          <a:stretch/>
        </p:blipFill>
        <p:spPr>
          <a:xfrm>
            <a:off x="0" y="6237312"/>
            <a:ext cx="12192000" cy="4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E88E0-DABD-4FBC-AD44-BAE29CDBFB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1721" y="6302806"/>
            <a:ext cx="1308559" cy="51057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63193-18B7-4F01-919D-08E627C5E2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352" y="980728"/>
            <a:ext cx="11665296" cy="511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l-PL" dirty="0"/>
              <a:t>Treść slajdu</a:t>
            </a:r>
            <a:endParaRPr lang="en-US" dirty="0"/>
          </a:p>
          <a:p>
            <a:pPr lvl="1"/>
            <a:r>
              <a:rPr lang="pl-PL" dirty="0"/>
              <a:t>Poziom drugi</a:t>
            </a:r>
            <a:endParaRPr lang="en-US" dirty="0"/>
          </a:p>
          <a:p>
            <a:pPr lvl="2"/>
            <a:r>
              <a:rPr lang="pl-PL" dirty="0"/>
              <a:t>Poziom trzeci</a:t>
            </a:r>
            <a:endParaRPr lang="en-US" dirty="0"/>
          </a:p>
          <a:p>
            <a:pPr lvl="3"/>
            <a:r>
              <a:rPr lang="pl-PL" dirty="0"/>
              <a:t>Poziom czwarty</a:t>
            </a:r>
            <a:endParaRPr lang="en-US" dirty="0"/>
          </a:p>
          <a:p>
            <a:pPr lvl="4"/>
            <a:r>
              <a:rPr lang="pl-PL" dirty="0"/>
              <a:t>Poziom piąty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3A67E8D-D909-4A4C-816F-9345F3BB0A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3352" y="148444"/>
            <a:ext cx="11665296" cy="616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l-PL" dirty="0"/>
              <a:t>Tytuł slajdu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7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obowiązkowy] Ankiet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A4FCA-6842-4741-AF12-E43B24731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798" b="7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4BBA757-3ED1-4318-B684-2D29F5CB3F56}"/>
              </a:ext>
            </a:extLst>
          </p:cNvPr>
          <p:cNvSpPr txBox="1">
            <a:spLocks/>
          </p:cNvSpPr>
          <p:nvPr userDrawn="1"/>
        </p:nvSpPr>
        <p:spPr>
          <a:xfrm>
            <a:off x="219233" y="1463995"/>
            <a:ext cx="11753533" cy="100811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3200" kern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  oceń </a:t>
            </a:r>
            <a:r>
              <a:rPr lang="pl-PL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SESJE</a:t>
            </a:r>
            <a:r>
              <a:rPr lang="pl-PL" dirty="0"/>
              <a:t>   oceń </a:t>
            </a:r>
            <a:r>
              <a:rPr lang="pl-P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KONFERENCJĘ</a:t>
            </a:r>
            <a:r>
              <a:rPr lang="pl-PL" dirty="0"/>
              <a:t>    oceń </a:t>
            </a:r>
            <a:r>
              <a:rPr lang="pl-P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ORGANIZACJĘ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09EA74D-6599-4079-B41C-D6882B2280E0}"/>
              </a:ext>
            </a:extLst>
          </p:cNvPr>
          <p:cNvSpPr txBox="1">
            <a:spLocks/>
          </p:cNvSpPr>
          <p:nvPr userDrawn="1"/>
        </p:nvSpPr>
        <p:spPr>
          <a:xfrm>
            <a:off x="0" y="2852936"/>
            <a:ext cx="12192000" cy="1152128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4400" kern="120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Uprzejmie prosimy o wypełnienie ankiety </a:t>
            </a:r>
            <a:r>
              <a:rPr lang="pl-PL" sz="3600" dirty="0">
                <a:sym typeface="Wingdings" panose="05000000000000000000" pitchFamily="2" charset="2"/>
              </a:rPr>
              <a:t></a:t>
            </a:r>
            <a:endParaRPr lang="pl-PL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F0CA8-6AA0-49E5-BD92-49BF4D2FB2F3}"/>
              </a:ext>
            </a:extLst>
          </p:cNvPr>
          <p:cNvSpPr txBox="1">
            <a:spLocks/>
          </p:cNvSpPr>
          <p:nvPr userDrawn="1"/>
        </p:nvSpPr>
        <p:spPr>
          <a:xfrm>
            <a:off x="248764" y="4797152"/>
            <a:ext cx="11753533" cy="720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i="0" kern="120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do ankiety wysłaliśmy na adres email podany podczas rejestracji</a:t>
            </a:r>
          </a:p>
        </p:txBody>
      </p:sp>
    </p:spTree>
    <p:extLst>
      <p:ext uri="{BB962C8B-B14F-4D97-AF65-F5344CB8AC3E}">
        <p14:creationId xmlns:p14="http://schemas.microsoft.com/office/powerpoint/2010/main" val="4295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końcowy ITech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D2A2-FA1A-4788-A02D-EA4ED4E1A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6" r="9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0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68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93" r:id="rId3"/>
    <p:sldLayoutId id="2147483697" r:id="rId4"/>
    <p:sldLayoutId id="214748369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AF05CC-922A-417A-9860-57B99275D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Czy</a:t>
            </a:r>
            <a:r>
              <a:rPr lang="en-US" dirty="0"/>
              <a:t> Kubernetes jest </a:t>
            </a:r>
            <a:r>
              <a:rPr lang="en-US" dirty="0" err="1"/>
              <a:t>nowym</a:t>
            </a:r>
            <a:r>
              <a:rPr lang="en-US" dirty="0"/>
              <a:t> </a:t>
            </a:r>
            <a:r>
              <a:rPr lang="en-US" dirty="0" err="1"/>
              <a:t>Linuxem</a:t>
            </a:r>
            <a:r>
              <a:rPr lang="en-US" dirty="0"/>
              <a:t>?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efektywne</a:t>
            </a:r>
            <a:endParaRPr lang="en-US" dirty="0"/>
          </a:p>
          <a:p>
            <a:r>
              <a:rPr lang="en-US" dirty="0" err="1"/>
              <a:t>budowanie</a:t>
            </a:r>
            <a:r>
              <a:rPr lang="en-US" dirty="0"/>
              <a:t> </a:t>
            </a:r>
            <a:r>
              <a:rPr lang="en-US" dirty="0" err="1"/>
              <a:t>Twojej</a:t>
            </a:r>
            <a:r>
              <a:rPr lang="en-US" dirty="0"/>
              <a:t> platformy z Kubernetes.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4779F2-5279-42D0-92F3-6683DC5256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Wojciech Barczyński, </a:t>
            </a:r>
            <a:r>
              <a:rPr lang="en-US" dirty="0" err="1"/>
              <a:t>SMACC.io</a:t>
            </a:r>
            <a:r>
              <a:rPr lang="en-US" dirty="0"/>
              <a:t> | </a:t>
            </a:r>
            <a:r>
              <a:rPr lang="en-US" dirty="0" err="1"/>
              <a:t>Hypatos.ai</a:t>
            </a:r>
            <a:r>
              <a:rPr lang="en-US" dirty="0"/>
              <a:t>, </a:t>
            </a:r>
            <a:r>
              <a:rPr lang="en-US" dirty="0" err="1"/>
              <a:t>wojciech.barczynski@smacc.io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39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3097B-F591-4045-94CA-D00BCA9B3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36A356-10B7-4BAB-8CC5-FD81C4E700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2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1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4206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 WGUiSW Idol</Template>
  <TotalTime>720</TotalTime>
  <Words>32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Segoe UI Light</vt:lpstr>
      <vt:lpstr>Segoe UI Semibold</vt:lpstr>
      <vt:lpstr>Arial</vt:lpstr>
      <vt:lpstr>Calibri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 ITechDay 2018</dc:title>
  <dc:creator>Paweł Pławiak</dc:creator>
  <cp:lastModifiedBy>Wojciech Barczynski</cp:lastModifiedBy>
  <cp:revision>96</cp:revision>
  <dcterms:created xsi:type="dcterms:W3CDTF">2011-10-08T06:38:21Z</dcterms:created>
  <dcterms:modified xsi:type="dcterms:W3CDTF">2018-09-17T20:54:46Z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12ba3a5-82ca-4c5e-9ade-f64b72b860df_Enabled">
    <vt:lpwstr>True</vt:lpwstr>
  </property>
  <property fmtid="{D5CDD505-2E9C-101B-9397-08002B2CF9AE}" pid="3" name="MSIP_Label_012ba3a5-82ca-4c5e-9ade-f64b72b860df_SiteId">
    <vt:lpwstr>f4505e29-462f-42da-9894-b2cc219345e1</vt:lpwstr>
  </property>
  <property fmtid="{D5CDD505-2E9C-101B-9397-08002B2CF9AE}" pid="4" name="MSIP_Label_012ba3a5-82ca-4c5e-9ade-f64b72b860df_Owner">
    <vt:lpwstr>pawel.plawiak@cbsg.pl</vt:lpwstr>
  </property>
  <property fmtid="{D5CDD505-2E9C-101B-9397-08002B2CF9AE}" pid="5" name="MSIP_Label_012ba3a5-82ca-4c5e-9ade-f64b72b860df_SetDate">
    <vt:lpwstr>2018-08-26T10:42:26.8096625Z</vt:lpwstr>
  </property>
  <property fmtid="{D5CDD505-2E9C-101B-9397-08002B2CF9AE}" pid="6" name="MSIP_Label_012ba3a5-82ca-4c5e-9ade-f64b72b860df_Name">
    <vt:lpwstr>Public</vt:lpwstr>
  </property>
  <property fmtid="{D5CDD505-2E9C-101B-9397-08002B2CF9AE}" pid="7" name="MSIP_Label_012ba3a5-82ca-4c5e-9ade-f64b72b860df_Application">
    <vt:lpwstr>Microsoft Azure Information Protection</vt:lpwstr>
  </property>
  <property fmtid="{D5CDD505-2E9C-101B-9397-08002B2CF9AE}" pid="8" name="MSIP_Label_012ba3a5-82ca-4c5e-9ade-f64b72b860df_Extended_MSFT_Method">
    <vt:lpwstr>Automatic</vt:lpwstr>
  </property>
  <property fmtid="{D5CDD505-2E9C-101B-9397-08002B2CF9AE}" pid="9" name="Sensitivity">
    <vt:lpwstr>Public</vt:lpwstr>
  </property>
</Properties>
</file>